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58" r:id="rId5"/>
    <p:sldId id="259" r:id="rId6"/>
    <p:sldId id="260" r:id="rId7"/>
    <p:sldId id="265" r:id="rId8"/>
    <p:sldId id="26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vXfmfm+Jkvpn1eyASy8byg==" hashData="c7eOr2TPqfpdkOAYkeaRkNSWkOPQ1GUXFa4cyJpqatBx0Lq/kRroGKi/k2yYdiAi1vVngdMy7NfL4IjpcB1uFA=="/>
  <p:extLst>
    <p:ext uri="{521415D9-36F7-43E2-AB2F-B90AF26B5E84}">
      <p14:sectionLst xmlns:p14="http://schemas.microsoft.com/office/powerpoint/2010/main">
        <p14:section name="Section par défaut" id="{0AA3CE5F-586F-40A2-BB30-64E63C29C231}">
          <p14:sldIdLst>
            <p14:sldId id="256"/>
            <p14:sldId id="266"/>
            <p14:sldId id="263"/>
            <p14:sldId id="258"/>
            <p14:sldId id="259"/>
            <p14:sldId id="260"/>
            <p14:sldId id="265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2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65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54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48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Line 6"/>
          <p:cNvSpPr>
            <a:spLocks noChangeShapeType="1"/>
          </p:cNvSpPr>
          <p:nvPr userDrawn="1"/>
        </p:nvSpPr>
        <p:spPr bwMode="auto">
          <a:xfrm>
            <a:off x="0" y="692150"/>
            <a:ext cx="121920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312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54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5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57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278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47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4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91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C9623-C3D7-4AF4-A7EB-2291354FF1F0}" type="datetimeFigureOut">
              <a:rPr lang="fr-FR" smtClean="0"/>
              <a:t>jj/01/aa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ADF8E-20D5-434D-BE63-0F6D2BA62FCC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2" descr="C:\Users\Walter\Documents\croix blanche 91\Banniere fede BD le 18.07.11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6596" cy="54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457259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 smtClean="0"/>
              <a:t>Pôle formation SFCB janvier 2016</a:t>
            </a:r>
            <a:endParaRPr lang="fr-FR" sz="1200" b="1" i="1" dirty="0"/>
          </a:p>
        </p:txBody>
      </p:sp>
    </p:spTree>
    <p:extLst>
      <p:ext uri="{BB962C8B-B14F-4D97-AF65-F5344CB8AC3E}">
        <p14:creationId xmlns:p14="http://schemas.microsoft.com/office/powerpoint/2010/main" val="15632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1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6.emf"/><Relationship Id="rId7" Type="http://schemas.openxmlformats.org/officeDocument/2006/relationships/image" Target="../media/image1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03299" y="1819755"/>
            <a:ext cx="9900591" cy="2387600"/>
          </a:xfrm>
        </p:spPr>
        <p:txBody>
          <a:bodyPr>
            <a:noAutofit/>
          </a:bodyPr>
          <a:lstStyle/>
          <a:p>
            <a:r>
              <a:rPr lang="fr-FR" sz="6600" dirty="0" smtClean="0">
                <a:solidFill>
                  <a:schemeClr val="accent5">
                    <a:lumMod val="75000"/>
                  </a:schemeClr>
                </a:solidFill>
                <a:latin typeface="AR DELANEY" panose="02000000000000000000" pitchFamily="2" charset="0"/>
              </a:rPr>
              <a:t>REAGIR EN CAS D’ATTAQUE TERRORISTE</a:t>
            </a:r>
            <a:endParaRPr lang="fr-FR" sz="6600" dirty="0">
              <a:solidFill>
                <a:schemeClr val="accent5">
                  <a:lumMod val="75000"/>
                </a:schemeClr>
              </a:solidFill>
              <a:latin typeface="AR DELANEY" panose="02000000000000000000" pitchFamily="2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89214"/>
            <a:ext cx="9144000" cy="1252604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AVANT L’ARRIVEE DES FORCES DE L’ORDRE,             CES COMPORTEMENTS PEUVENT VOUS SAUVER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57259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 smtClean="0"/>
              <a:t>Pôle formation SFCB janvier 2016</a:t>
            </a:r>
            <a:endParaRPr lang="fr-FR" sz="1200" b="1" i="1" dirty="0"/>
          </a:p>
        </p:txBody>
      </p:sp>
      <p:pic>
        <p:nvPicPr>
          <p:cNvPr id="9" name="Image 3" descr="LOGO SFCB Bannie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72"/>
            <a:ext cx="2545669" cy="871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1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0">
        <p:fade/>
      </p:transition>
    </mc:Choice>
    <mc:Fallback xmlns="">
      <p:transition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rançois Di filippo\Desktop\Cap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15" y="902043"/>
            <a:ext cx="6380794" cy="580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033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99" y="1108193"/>
            <a:ext cx="4562475" cy="4762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9" y="2374900"/>
            <a:ext cx="4782481" cy="91570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2708" y="2374900"/>
            <a:ext cx="4609751" cy="91570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208" y="4383729"/>
            <a:ext cx="4491584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3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000">
        <p14:reveal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99" y="1108193"/>
            <a:ext cx="4562475" cy="476250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342" y="905958"/>
            <a:ext cx="4782481" cy="915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77" y="2563547"/>
            <a:ext cx="4667028" cy="245329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644" y="1346318"/>
            <a:ext cx="2574712" cy="257835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8644" y="3956152"/>
            <a:ext cx="2583778" cy="255121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8861" y="2207404"/>
            <a:ext cx="4657962" cy="316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52120"/>
      </p:ext>
    </p:extLst>
  </p:cSld>
  <p:clrMapOvr>
    <a:masterClrMapping/>
  </p:clrMapOvr>
  <p:transition spd="slow" advTm="1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99" y="1108193"/>
            <a:ext cx="4562475" cy="47625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249" y="927622"/>
            <a:ext cx="4609751" cy="915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4" y="2111467"/>
            <a:ext cx="4819135" cy="26615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2764" y="1514573"/>
            <a:ext cx="2266472" cy="14475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6364" y="3043932"/>
            <a:ext cx="2459272" cy="31670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2865" y="1849346"/>
            <a:ext cx="2163343" cy="436167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9837" y="2728543"/>
            <a:ext cx="2512163" cy="177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13500"/>
      </p:ext>
    </p:extLst>
  </p:cSld>
  <p:clrMapOvr>
    <a:masterClrMapping/>
  </p:clrMapOvr>
  <p:transition spd="slow" advTm="1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99" y="1108193"/>
            <a:ext cx="4562475" cy="4762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522" y="903965"/>
            <a:ext cx="4491584" cy="88470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" y="1964584"/>
            <a:ext cx="3227456" cy="266882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3351" y="1874115"/>
            <a:ext cx="7560949" cy="275929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4633857"/>
            <a:ext cx="10797471" cy="17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99713"/>
      </p:ext>
    </p:extLst>
  </p:cSld>
  <p:clrMapOvr>
    <a:masterClrMapping/>
  </p:clrMapOvr>
  <p:transition spd="slow" advTm="1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212" y="885825"/>
            <a:ext cx="574357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33240"/>
      </p:ext>
    </p:extLst>
  </p:cSld>
  <p:clrMapOvr>
    <a:masterClrMapping/>
  </p:clrMapOvr>
  <p:transition spd="slow" advTm="1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761" y="1346318"/>
            <a:ext cx="4562475" cy="47625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3" y="4461977"/>
            <a:ext cx="4087869" cy="226051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763377" y="5369305"/>
            <a:ext cx="2774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0" i="1" dirty="0" smtClean="0">
                <a:solidFill>
                  <a:srgbClr val="545454"/>
                </a:solidFill>
                <a:effectLst/>
              </a:rPr>
              <a:t>www.</a:t>
            </a:r>
            <a:r>
              <a:rPr lang="fr-FR" b="1" i="1" dirty="0" smtClean="0">
                <a:solidFill>
                  <a:srgbClr val="545454"/>
                </a:solidFill>
                <a:effectLst/>
              </a:rPr>
              <a:t>croixblanche</a:t>
            </a:r>
            <a:r>
              <a:rPr lang="fr-FR" b="0" i="1" dirty="0" smtClean="0">
                <a:solidFill>
                  <a:srgbClr val="545454"/>
                </a:solidFill>
                <a:effectLst/>
              </a:rPr>
              <a:t>.org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28" y="1925868"/>
            <a:ext cx="10724944" cy="127560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98605" y="40283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657923" y="3914246"/>
            <a:ext cx="88761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INITIEZ-VOUS AUX GESTES QUI SAUVENT</a:t>
            </a:r>
          </a:p>
          <a:p>
            <a:pPr algn="ctr"/>
            <a:r>
              <a:rPr lang="fr-FR" sz="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AVANT L’ARRIVEE DES SECOURS, CES GESTES PEUVENT SAUVER DES VIES</a:t>
            </a:r>
            <a:endParaRPr lang="fr-F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647700" y="6362700"/>
            <a:ext cx="108966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1870364" y="4461977"/>
            <a:ext cx="8395854" cy="0"/>
          </a:xfrm>
          <a:prstGeom prst="line">
            <a:avLst/>
          </a:prstGeom>
          <a:ln w="635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30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0">
        <p:circle/>
      </p:transition>
    </mc:Choice>
    <mc:Fallback xmlns="">
      <p:transition spd="slow" advTm="3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40</Words>
  <Application>Microsoft Office PowerPoint</Application>
  <PresentationFormat>Grand écran</PresentationFormat>
  <Paragraphs>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 DELANEY</vt:lpstr>
      <vt:lpstr>Arial</vt:lpstr>
      <vt:lpstr>Calibri</vt:lpstr>
      <vt:lpstr>Calibri Light</vt:lpstr>
      <vt:lpstr>Tahoma</vt:lpstr>
      <vt:lpstr>Thème Office</vt:lpstr>
      <vt:lpstr>REAGIR EN CAS D’ATTAQUE TERRORISTE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REAGIR EN CAS D’ATTAQUE TERRORISTE</dc:title>
  <dc:creator>Thierry CARTIER</dc:creator>
  <cp:lastModifiedBy>Thierry CARTIER</cp:lastModifiedBy>
  <cp:revision>36</cp:revision>
  <dcterms:created xsi:type="dcterms:W3CDTF">2016-01-09T09:20:13Z</dcterms:created>
  <dcterms:modified xsi:type="dcterms:W3CDTF">2016-01-15T20:45:13Z</dcterms:modified>
</cp:coreProperties>
</file>